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5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91"/>
    <p:restoredTop sz="96240"/>
  </p:normalViewPr>
  <p:slideViewPr>
    <p:cSldViewPr snapToGrid="0">
      <p:cViewPr varScale="1">
        <p:scale>
          <a:sx n="111" d="100"/>
          <a:sy n="111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FEE55C4D-42EB-AEBC-7DF1-19754076DBA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9259" b="-925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" name="Google Shape;217;p37">
            <a:extLst>
              <a:ext uri="{FF2B5EF4-FFF2-40B4-BE49-F238E27FC236}">
                <a16:creationId xmlns:a16="http://schemas.microsoft.com/office/drawing/2014/main" id="{239CFC51-1290-4A5E-E27A-A9998A5449B7}"/>
              </a:ext>
            </a:extLst>
          </p:cNvPr>
          <p:cNvSpPr/>
          <p:nvPr userDrawn="1"/>
        </p:nvSpPr>
        <p:spPr>
          <a:xfrm>
            <a:off x="-18412" y="0"/>
            <a:ext cx="9905729" cy="6858000"/>
          </a:xfrm>
          <a:prstGeom prst="rect">
            <a:avLst/>
          </a:prstGeom>
          <a:gradFill flip="none" rotWithShape="1">
            <a:gsLst>
              <a:gs pos="97000">
                <a:schemeClr val="accent6">
                  <a:lumMod val="50000"/>
                  <a:alpha val="65365"/>
                </a:schemeClr>
              </a:gs>
              <a:gs pos="42000">
                <a:srgbClr val="1A7699">
                  <a:alpha val="66297"/>
                </a:srgbClr>
              </a:gs>
              <a:gs pos="1000">
                <a:schemeClr val="accent5">
                  <a:alpha val="28000"/>
                </a:schemeClr>
              </a:gs>
              <a:gs pos="13000">
                <a:srgbClr val="03A79D">
                  <a:alpha val="31000"/>
                </a:srgbClr>
              </a:gs>
              <a:gs pos="77000">
                <a:srgbClr val="003DA5">
                  <a:alpha val="5579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0"/>
          <p:cNvSpPr/>
          <p:nvPr/>
        </p:nvSpPr>
        <p:spPr>
          <a:xfrm>
            <a:off x="9906000" y="0"/>
            <a:ext cx="228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30"/>
          <p:cNvPicPr preferRelativeResize="0"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799" b="3799"/>
          <a:stretch/>
        </p:blipFill>
        <p:spPr>
          <a:xfrm>
            <a:off x="10239104" y="618990"/>
            <a:ext cx="1619792" cy="1496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0" descr="A close up of a logo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72799" y="5753608"/>
            <a:ext cx="1152402" cy="9006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6" name="Google Shape;106;p30"/>
          <p:cNvCxnSpPr/>
          <p:nvPr/>
        </p:nvCxnSpPr>
        <p:spPr>
          <a:xfrm>
            <a:off x="10239104" y="5549900"/>
            <a:ext cx="1619792" cy="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07" name="Google Shape;107;p30"/>
          <p:cNvGrpSpPr/>
          <p:nvPr/>
        </p:nvGrpSpPr>
        <p:grpSpPr>
          <a:xfrm>
            <a:off x="515938" y="1367354"/>
            <a:ext cx="446968" cy="446968"/>
            <a:chOff x="2147205" y="2212848"/>
            <a:chExt cx="593852" cy="593852"/>
          </a:xfrm>
        </p:grpSpPr>
        <p:sp>
          <p:nvSpPr>
            <p:cNvPr id="108" name="Google Shape;108;p30"/>
            <p:cNvSpPr/>
            <p:nvPr/>
          </p:nvSpPr>
          <p:spPr>
            <a:xfrm>
              <a:off x="2390565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30"/>
            <p:cNvSpPr/>
            <p:nvPr/>
          </p:nvSpPr>
          <p:spPr>
            <a:xfrm rot="5400000">
              <a:off x="2390564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10" name="Google Shape;110;p30"/>
          <p:cNvCxnSpPr/>
          <p:nvPr/>
        </p:nvCxnSpPr>
        <p:spPr>
          <a:xfrm>
            <a:off x="515938" y="3861409"/>
            <a:ext cx="6477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1" name="Google Shape;111;p30"/>
          <p:cNvCxnSpPr/>
          <p:nvPr/>
        </p:nvCxnSpPr>
        <p:spPr>
          <a:xfrm>
            <a:off x="4029075" y="5549900"/>
            <a:ext cx="54864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CF358E3-4B5A-922D-8CAC-1D54C017C60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239375" y="2697163"/>
            <a:ext cx="1619250" cy="16192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add optional logo</a:t>
            </a:r>
          </a:p>
        </p:txBody>
      </p:sp>
      <p:sp>
        <p:nvSpPr>
          <p:cNvPr id="114" name="Google Shape;114;p30"/>
          <p:cNvSpPr txBox="1">
            <a:spLocks noGrp="1"/>
          </p:cNvSpPr>
          <p:nvPr>
            <p:ph type="body" idx="2"/>
          </p:nvPr>
        </p:nvSpPr>
        <p:spPr>
          <a:xfrm>
            <a:off x="536694" y="5443839"/>
            <a:ext cx="3336806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30"/>
          <p:cNvSpPr txBox="1">
            <a:spLocks noGrp="1"/>
          </p:cNvSpPr>
          <p:nvPr>
            <p:ph type="body" idx="4"/>
          </p:nvPr>
        </p:nvSpPr>
        <p:spPr>
          <a:xfrm>
            <a:off x="536694" y="4770990"/>
            <a:ext cx="349238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30"/>
          <p:cNvSpPr txBox="1">
            <a:spLocks noGrp="1"/>
          </p:cNvSpPr>
          <p:nvPr>
            <p:ph type="body" idx="3"/>
          </p:nvPr>
        </p:nvSpPr>
        <p:spPr>
          <a:xfrm>
            <a:off x="536694" y="4496906"/>
            <a:ext cx="3492381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30"/>
          <p:cNvSpPr txBox="1">
            <a:spLocks noGrp="1"/>
          </p:cNvSpPr>
          <p:nvPr>
            <p:ph type="body" idx="1"/>
          </p:nvPr>
        </p:nvSpPr>
        <p:spPr>
          <a:xfrm>
            <a:off x="536694" y="4157450"/>
            <a:ext cx="349238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2FF6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0"/>
          <p:cNvSpPr txBox="1">
            <a:spLocks noGrp="1"/>
          </p:cNvSpPr>
          <p:nvPr>
            <p:ph type="ctrTitle"/>
          </p:nvPr>
        </p:nvSpPr>
        <p:spPr>
          <a:xfrm>
            <a:off x="475543" y="1958070"/>
            <a:ext cx="889705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5400" b="1" i="0">
                <a:solidFill>
                  <a:schemeClr val="lt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899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 preserve="1">
  <p:cSld name="1_Closing Slide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43F2A8A-D8AF-DB5A-50C4-B465D8EFDD8C}"/>
              </a:ext>
            </a:extLst>
          </p:cNvPr>
          <p:cNvSpPr/>
          <p:nvPr userDrawn="1"/>
        </p:nvSpPr>
        <p:spPr>
          <a:xfrm>
            <a:off x="-2" y="0"/>
            <a:ext cx="12192000" cy="686127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9259" b="-925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17" name="Google Shape;217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9FA6">
                  <a:alpha val="63921"/>
                </a:srgbClr>
              </a:gs>
              <a:gs pos="2000">
                <a:srgbClr val="009FA6">
                  <a:alpha val="63921"/>
                </a:srgbClr>
              </a:gs>
              <a:gs pos="100000">
                <a:srgbClr val="003DA5">
                  <a:alpha val="92941"/>
                </a:srgbClr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7"/>
          <p:cNvSpPr/>
          <p:nvPr/>
        </p:nvSpPr>
        <p:spPr>
          <a:xfrm rot="5400000">
            <a:off x="5537202" y="203203"/>
            <a:ext cx="1117595" cy="1219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9" name="Google Shape;219;p37"/>
          <p:cNvGrpSpPr/>
          <p:nvPr/>
        </p:nvGrpSpPr>
        <p:grpSpPr>
          <a:xfrm>
            <a:off x="5872516" y="1367354"/>
            <a:ext cx="446968" cy="446968"/>
            <a:chOff x="2147205" y="2212848"/>
            <a:chExt cx="593852" cy="593852"/>
          </a:xfrm>
        </p:grpSpPr>
        <p:sp>
          <p:nvSpPr>
            <p:cNvPr id="220" name="Google Shape;220;p37"/>
            <p:cNvSpPr/>
            <p:nvPr/>
          </p:nvSpPr>
          <p:spPr>
            <a:xfrm>
              <a:off x="2390565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37"/>
            <p:cNvSpPr/>
            <p:nvPr/>
          </p:nvSpPr>
          <p:spPr>
            <a:xfrm rot="5400000">
              <a:off x="2390564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22" name="Google Shape;222;p37"/>
          <p:cNvCxnSpPr/>
          <p:nvPr/>
        </p:nvCxnSpPr>
        <p:spPr>
          <a:xfrm>
            <a:off x="5772150" y="3272663"/>
            <a:ext cx="6477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23" name="Google Shape;223;p37"/>
          <p:cNvPicPr preferRelativeResize="0"/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9070" y="5979945"/>
            <a:ext cx="691019" cy="638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37" descr="A close up of a logo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6467" y="5963606"/>
            <a:ext cx="858779" cy="6711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5" name="Google Shape;225;p37"/>
          <p:cNvCxnSpPr/>
          <p:nvPr userDrawn="1"/>
        </p:nvCxnSpPr>
        <p:spPr>
          <a:xfrm>
            <a:off x="4474555" y="5913463"/>
            <a:ext cx="0" cy="771482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6" name="Google Shape;226;p37"/>
          <p:cNvCxnSpPr/>
          <p:nvPr userDrawn="1"/>
        </p:nvCxnSpPr>
        <p:spPr>
          <a:xfrm>
            <a:off x="8157158" y="5913463"/>
            <a:ext cx="0" cy="771482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7" name="Google Shape;227;p37"/>
          <p:cNvSpPr txBox="1">
            <a:spLocks noGrp="1"/>
          </p:cNvSpPr>
          <p:nvPr>
            <p:ph type="ctrTitle"/>
          </p:nvPr>
        </p:nvSpPr>
        <p:spPr>
          <a:xfrm>
            <a:off x="1524000" y="1958070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subTitle" idx="1"/>
          </p:nvPr>
        </p:nvSpPr>
        <p:spPr>
          <a:xfrm>
            <a:off x="1524000" y="3848592"/>
            <a:ext cx="9144000" cy="1117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9" name="Google Shape;229;p37"/>
          <p:cNvSpPr>
            <a:spLocks noGrp="1"/>
          </p:cNvSpPr>
          <p:nvPr>
            <p:ph type="pic" idx="2"/>
          </p:nvPr>
        </p:nvSpPr>
        <p:spPr>
          <a:xfrm>
            <a:off x="1927850" y="6039648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0076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6DC92-0BFA-DCAD-43B6-2A592C9C8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E7A30-D662-3B08-49D2-28572F8E6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430ED-8E1E-5489-62FC-00432AFB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194B5-B89F-F949-777B-0F9BA26E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13B24-02FC-EBB4-2473-EBB92EE4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F13FFAC1-5A44-BB96-42A4-392C08596C85}"/>
              </a:ext>
            </a:extLst>
          </p:cNvPr>
          <p:cNvSpPr>
            <a:spLocks noGrp="1"/>
          </p:cNvSpPr>
          <p:nvPr>
            <p:ph type="pic" idx="2" hasCustomPrompt="1"/>
          </p:nvPr>
        </p:nvSpPr>
        <p:spPr>
          <a:xfrm>
            <a:off x="9698307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560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>
            <a:extLst>
              <a:ext uri="{FF2B5EF4-FFF2-40B4-BE49-F238E27FC236}">
                <a16:creationId xmlns:a16="http://schemas.microsoft.com/office/drawing/2014/main" id="{C91F0650-D483-228F-15B3-A86BD062E41D}"/>
              </a:ext>
            </a:extLst>
          </p:cNvPr>
          <p:cNvSpPr/>
          <p:nvPr userDrawn="1"/>
        </p:nvSpPr>
        <p:spPr>
          <a:xfrm>
            <a:off x="0" y="-3270"/>
            <a:ext cx="12192000" cy="686127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9259" b="-9259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Google Shape;217;p37">
            <a:extLst>
              <a:ext uri="{FF2B5EF4-FFF2-40B4-BE49-F238E27FC236}">
                <a16:creationId xmlns:a16="http://schemas.microsoft.com/office/drawing/2014/main" id="{8B59C0A4-FC02-2BC0-815F-85DA3D060AE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7000">
                <a:schemeClr val="accent6">
                  <a:lumMod val="50000"/>
                  <a:alpha val="65365"/>
                </a:schemeClr>
              </a:gs>
              <a:gs pos="42000">
                <a:srgbClr val="1A7699">
                  <a:alpha val="66297"/>
                </a:srgbClr>
              </a:gs>
              <a:gs pos="1000">
                <a:schemeClr val="accent5">
                  <a:alpha val="28000"/>
                </a:schemeClr>
              </a:gs>
              <a:gs pos="13000">
                <a:srgbClr val="03A79D">
                  <a:alpha val="31000"/>
                </a:srgbClr>
              </a:gs>
              <a:gs pos="77000">
                <a:srgbClr val="003DA5">
                  <a:alpha val="5579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" name="Google Shape;107;p30">
            <a:extLst>
              <a:ext uri="{FF2B5EF4-FFF2-40B4-BE49-F238E27FC236}">
                <a16:creationId xmlns:a16="http://schemas.microsoft.com/office/drawing/2014/main" id="{CF696536-1620-34FB-CEBA-A212324A30C6}"/>
              </a:ext>
            </a:extLst>
          </p:cNvPr>
          <p:cNvGrpSpPr/>
          <p:nvPr userDrawn="1"/>
        </p:nvGrpSpPr>
        <p:grpSpPr>
          <a:xfrm>
            <a:off x="844550" y="745390"/>
            <a:ext cx="446968" cy="446968"/>
            <a:chOff x="2147205" y="2212848"/>
            <a:chExt cx="593852" cy="593852"/>
          </a:xfrm>
        </p:grpSpPr>
        <p:sp>
          <p:nvSpPr>
            <p:cNvPr id="10" name="Google Shape;108;p30">
              <a:extLst>
                <a:ext uri="{FF2B5EF4-FFF2-40B4-BE49-F238E27FC236}">
                  <a16:creationId xmlns:a16="http://schemas.microsoft.com/office/drawing/2014/main" id="{C1DB72DE-D33B-C6A3-6EAE-63A8C661685A}"/>
                </a:ext>
              </a:extLst>
            </p:cNvPr>
            <p:cNvSpPr/>
            <p:nvPr/>
          </p:nvSpPr>
          <p:spPr>
            <a:xfrm>
              <a:off x="2390565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09;p30">
              <a:extLst>
                <a:ext uri="{FF2B5EF4-FFF2-40B4-BE49-F238E27FC236}">
                  <a16:creationId xmlns:a16="http://schemas.microsoft.com/office/drawing/2014/main" id="{51566EE8-53E8-2DE3-4774-52964575FC9D}"/>
                </a:ext>
              </a:extLst>
            </p:cNvPr>
            <p:cNvSpPr/>
            <p:nvPr/>
          </p:nvSpPr>
          <p:spPr>
            <a:xfrm rot="5400000">
              <a:off x="2390564" y="2212848"/>
              <a:ext cx="107135" cy="593852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9CB354-7CE4-D08E-48CA-F231D8AB2E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377289"/>
            <a:ext cx="9539809" cy="830997"/>
          </a:xfrm>
        </p:spPr>
        <p:txBody>
          <a:bodyPr anchor="b"/>
          <a:lstStyle>
            <a:lvl1pPr>
              <a:defRPr sz="60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83504-D65B-B743-1E3C-087F59393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35274"/>
            <a:ext cx="953980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A0A05BF-9C19-07C8-A0A3-6A5C24003AA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50967" y="5166680"/>
            <a:ext cx="1166659" cy="116665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US"/>
              <a:t>Click to add optional logo</a:t>
            </a:r>
          </a:p>
        </p:txBody>
      </p:sp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A82D3593-5453-4AD9-EEC6-E41B30312C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8304" y="5182374"/>
            <a:ext cx="1460629" cy="1138355"/>
          </a:xfrm>
          <a:prstGeom prst="rect">
            <a:avLst/>
          </a:prstGeom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E713E3CE-129F-E101-F761-80507615474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19611" y="500377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9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53994-14B6-838B-0430-52E77073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C84F2-738E-2F9A-6FE3-5C637862F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1900"/>
            <a:ext cx="5181600" cy="4945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52E33-FDF6-9D18-248B-3D90E03A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1900"/>
            <a:ext cx="5181600" cy="4945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DA04A-DEDF-CC6F-EC0A-F29DFCEF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8913D-D3B2-8A22-DE36-05FB3FAF6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9D626-2399-B985-0830-C7F20B542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A47A4C3A-6BD2-EF51-5B4B-ADDB6A5D0E27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9307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94CF0-7865-4940-B0C5-9C8B1A92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52341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3B07FA-D844-A811-1ACF-FC969B21B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44CE7-0CD9-ED1F-C70F-FCD9ADEF7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C684B-0C41-0DE5-132B-4304F427A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820DCB-9D99-79C4-AD33-06194F57F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8B75DF-A4FA-1A43-E640-B177F772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7DEAFB-C780-5090-6C4E-920C845FA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A81F9E-679F-2728-73F7-50D628B5B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11" name="Google Shape;200;p35">
            <a:extLst>
              <a:ext uri="{FF2B5EF4-FFF2-40B4-BE49-F238E27FC236}">
                <a16:creationId xmlns:a16="http://schemas.microsoft.com/office/drawing/2014/main" id="{C6A8E0C6-51C4-143C-B5AD-ABB47168A710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0236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34467-0BC3-5D50-5E63-7D7664E67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5D4D1-2CCE-AEC0-650E-D1F845384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7EA4B-E2E2-7024-FE11-B0E36892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891028-D85A-112A-A58F-978EADA4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7" name="Google Shape;200;p35">
            <a:extLst>
              <a:ext uri="{FF2B5EF4-FFF2-40B4-BE49-F238E27FC236}">
                <a16:creationId xmlns:a16="http://schemas.microsoft.com/office/drawing/2014/main" id="{CE45F3F3-C401-C4F8-09D8-2443518A8E08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3088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2B4CA-AB3B-64A4-EB87-D80936B9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0ACB3-9F90-B425-889A-19A55D15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5BC4C-9136-EBBE-A497-64AF3424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6" name="Google Shape;200;p35">
            <a:extLst>
              <a:ext uri="{FF2B5EF4-FFF2-40B4-BE49-F238E27FC236}">
                <a16:creationId xmlns:a16="http://schemas.microsoft.com/office/drawing/2014/main" id="{7D1D7AE9-0AFD-F36E-E717-684E9A3E689C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4250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F51F8-9985-1797-E95A-64FC6D0F0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6122-307D-EF1A-5D32-DBC21586B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46200"/>
            <a:ext cx="6172200" cy="4514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455A4-B940-BEF8-2B05-38BDD7007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A165A-7FF3-A65F-B189-7D6F8454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C6474-CFE9-0FE4-E990-AEC8CAB1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BF78A-28CA-ECFF-54AF-D3DE7D3D5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CE5F5D24-FBFD-BFF1-FF78-8B3B79D104E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1552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AE44-249E-3430-002E-F5A052AA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E880ED-6292-D52E-F02C-978F0D9EC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2700"/>
            <a:ext cx="6172200" cy="4578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86D6B-A928-C45D-B46D-884ACA0A8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38687-BD92-9E85-AD05-F749D2DDC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54B8A-DD74-2C64-C8A4-F313B867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0F8C4-F175-341D-65F8-CD0B4D2F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3F05-BC8A-F647-B79F-5255D26C3E45}" type="slidenum">
              <a:t>‹#›</a:t>
            </a:fld>
            <a:endParaRPr lang="en-US"/>
          </a:p>
        </p:txBody>
      </p:sp>
      <p:sp>
        <p:nvSpPr>
          <p:cNvPr id="8" name="Google Shape;200;p35">
            <a:extLst>
              <a:ext uri="{FF2B5EF4-FFF2-40B4-BE49-F238E27FC236}">
                <a16:creationId xmlns:a16="http://schemas.microsoft.com/office/drawing/2014/main" id="{886762DC-A27A-E670-5718-9AAAA994487C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9702686" y="6279356"/>
            <a:ext cx="1134793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Optional Logo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7484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75;p26">
            <a:extLst>
              <a:ext uri="{FF2B5EF4-FFF2-40B4-BE49-F238E27FC236}">
                <a16:creationId xmlns:a16="http://schemas.microsoft.com/office/drawing/2014/main" id="{A5DB5440-57C1-C3F4-2DF0-4C2BD8F24E0D}"/>
              </a:ext>
            </a:extLst>
          </p:cNvPr>
          <p:cNvSpPr/>
          <p:nvPr userDrawn="1"/>
        </p:nvSpPr>
        <p:spPr>
          <a:xfrm rot="5400000">
            <a:off x="11005401" y="6395575"/>
            <a:ext cx="316937" cy="316800"/>
          </a:xfrm>
          <a:prstGeom prst="ellipse">
            <a:avLst/>
          </a:prstGeom>
          <a:gradFill>
            <a:gsLst>
              <a:gs pos="0">
                <a:schemeClr val="accent1"/>
              </a:gs>
              <a:gs pos="2000">
                <a:schemeClr val="accent1"/>
              </a:gs>
              <a:gs pos="100000">
                <a:schemeClr val="accen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A6D4F9-A080-5D9D-8430-DC667487C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225"/>
            <a:ext cx="9199179" cy="52322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Font typeface="Arial"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02459-A80B-F657-2AB3-85547B8E1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262"/>
            <a:ext cx="10515600" cy="4894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E5034-7895-9CD3-9A12-8CBA07365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32135" y="6356350"/>
            <a:ext cx="13492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73364-7589-EC46-85AF-B7D8248FAC83}" type="datetimeFigureOut"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FD08E-CE3F-9A9C-F816-6C8E566A6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15180-DFA7-D40C-6709-1C9D9B419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71200" y="6356350"/>
            <a:ext cx="48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E993F05-BC8A-F647-B79F-5255D26C3E4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" name="Google Shape;191;p35">
            <a:extLst>
              <a:ext uri="{FF2B5EF4-FFF2-40B4-BE49-F238E27FC236}">
                <a16:creationId xmlns:a16="http://schemas.microsoft.com/office/drawing/2014/main" id="{8DAC2697-3A60-516F-2DD4-A661687EE7C8}"/>
              </a:ext>
            </a:extLst>
          </p:cNvPr>
          <p:cNvGrpSpPr/>
          <p:nvPr userDrawn="1"/>
        </p:nvGrpSpPr>
        <p:grpSpPr>
          <a:xfrm>
            <a:off x="389391" y="243037"/>
            <a:ext cx="253094" cy="253094"/>
            <a:chOff x="2147206" y="2212848"/>
            <a:chExt cx="593852" cy="593852"/>
          </a:xfrm>
        </p:grpSpPr>
        <p:sp>
          <p:nvSpPr>
            <p:cNvPr id="8" name="Google Shape;192;p35">
              <a:extLst>
                <a:ext uri="{FF2B5EF4-FFF2-40B4-BE49-F238E27FC236}">
                  <a16:creationId xmlns:a16="http://schemas.microsoft.com/office/drawing/2014/main" id="{1C6D7D0E-AD68-69B9-8765-4864524AF140}"/>
                </a:ext>
              </a:extLst>
            </p:cNvPr>
            <p:cNvSpPr/>
            <p:nvPr/>
          </p:nvSpPr>
          <p:spPr>
            <a:xfrm>
              <a:off x="2395434" y="2212848"/>
              <a:ext cx="97396" cy="5938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200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193;p35">
              <a:extLst>
                <a:ext uri="{FF2B5EF4-FFF2-40B4-BE49-F238E27FC236}">
                  <a16:creationId xmlns:a16="http://schemas.microsoft.com/office/drawing/2014/main" id="{6352EE1E-7978-B110-CEA3-F576E2B9C8ED}"/>
                </a:ext>
              </a:extLst>
            </p:cNvPr>
            <p:cNvSpPr/>
            <p:nvPr/>
          </p:nvSpPr>
          <p:spPr>
            <a:xfrm rot="5400000">
              <a:off x="2395434" y="2212848"/>
              <a:ext cx="97396" cy="59385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200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5" name="Picture 14" descr="Text&#10;&#10;Description automatically generated with medium confidence">
            <a:extLst>
              <a:ext uri="{FF2B5EF4-FFF2-40B4-BE49-F238E27FC236}">
                <a16:creationId xmlns:a16="http://schemas.microsoft.com/office/drawing/2014/main" id="{4CF134AB-8690-F577-1246-B02986C15B2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763" y="6331452"/>
            <a:ext cx="1521372" cy="414920"/>
          </a:xfrm>
          <a:prstGeom prst="rect">
            <a:avLst/>
          </a:prstGeom>
        </p:spPr>
      </p:pic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1DC181C8-A771-9BB4-5109-B09375BDC86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7421" y="358207"/>
            <a:ext cx="846379" cy="84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12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400" b="1" i="0" kern="1200">
          <a:solidFill>
            <a:schemeClr val="accent2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7338826-CC67-82A9-9CCE-25502C83BB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53BC9C-7089-2B92-532A-98B5399D223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91E012D-9E68-5F07-920F-312EA4A965C9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EB7FE80-3E6F-2389-9D61-BF10380DAB1D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3D75A7-7031-2415-3DA5-B6CD074242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A45100B-5BBB-EAAE-57D1-4E938478DC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2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80C9856-1064-2848-9EDF-ABEAC58A3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Copying Your Slides into the Frontiers Template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9B8441A-8FD0-9B43-ACA3-0EE8BBFD8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2262"/>
            <a:ext cx="6655904" cy="489470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Open your existing slide deck. Select the thumbnail of all the slides from the old file, and hit Copy.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/>
              <a:t>In the new file, click the dropdown triangle on the </a:t>
            </a:r>
            <a:r>
              <a:rPr lang="en-US" b="1" dirty="0"/>
              <a:t>Paste</a:t>
            </a:r>
            <a:r>
              <a:rPr lang="en-US" dirty="0"/>
              <a:t> icon in the Home toolbar/ribbon, and select </a:t>
            </a:r>
            <a:r>
              <a:rPr lang="en-US" b="1" dirty="0">
                <a:highlight>
                  <a:srgbClr val="FFFF00"/>
                </a:highlight>
              </a:rPr>
              <a:t>“Use Destination Theme.”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24B1B-6230-EB46-9B97-4EDC6818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Roboto" panose="02000000000000000000" pitchFamily="2" charset="0"/>
              </a:rPr>
              <a:t>Slide LAYOUT: “Title, Content”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37C4B-799B-6D42-B151-132A1B45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E772-C683-A646-B7C2-EAD467C903DE}" type="slidenum">
              <a:rPr lang="en-US"/>
              <a:pPr/>
              <a:t>2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61E65-811D-6C25-1B51-29CF062EC54F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9F8876-1E7C-1448-94F5-B0580E80648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92663" y="1389737"/>
            <a:ext cx="2593672" cy="2765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BD040E-25E5-A145-8CE9-20ECB4F36C6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3475" y="2876011"/>
            <a:ext cx="2417563" cy="2765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2CC8C1-27E1-05C2-D088-4FF872E3B9FF}"/>
              </a:ext>
            </a:extLst>
          </p:cNvPr>
          <p:cNvSpPr txBox="1"/>
          <p:nvPr/>
        </p:nvSpPr>
        <p:spPr>
          <a:xfrm>
            <a:off x="7494104" y="-17294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9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694A-7970-7671-B02B-624A0549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225"/>
            <a:ext cx="9199179" cy="470898"/>
          </a:xfrm>
        </p:spPr>
        <p:txBody>
          <a:bodyPr/>
          <a:lstStyle/>
          <a:p>
            <a:r>
              <a:rPr lang="en-US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65A1-8C64-70C6-701A-1C024EA80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1AB68C9-E728-90F6-15D9-98E1C6B98448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9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EB42-4373-2F8F-EEA0-096F33D1A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0225"/>
            <a:ext cx="9199179" cy="470898"/>
          </a:xfrm>
        </p:spPr>
        <p:txBody>
          <a:bodyPr/>
          <a:lstStyle/>
          <a:p>
            <a:r>
              <a:rPr lang="en-US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A263A-6227-A2E8-0228-046CCC7DE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B26105C-EFE5-9F91-DC57-C8266E942632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8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0A98B-161D-0A6B-F94E-E1C6578B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F1B8C-6612-6ECA-7E8E-4D9F8039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B9FB48C-7345-BCFF-FCAE-CCC134FBC2C8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65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Frontiers2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A7699"/>
      </a:accent1>
      <a:accent2>
        <a:srgbClr val="003DA5"/>
      </a:accent2>
      <a:accent3>
        <a:srgbClr val="4FC0E8"/>
      </a:accent3>
      <a:accent4>
        <a:srgbClr val="FFD100"/>
      </a:accent4>
      <a:accent5>
        <a:srgbClr val="45D7DD"/>
      </a:accent5>
      <a:accent6>
        <a:srgbClr val="8E258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68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Roboto</vt:lpstr>
      <vt:lpstr>Office Theme 2013 - 2022</vt:lpstr>
      <vt:lpstr>PowerPoint Presentation</vt:lpstr>
      <vt:lpstr>Copying Your Slides into the Frontiers Template</vt:lpstr>
      <vt:lpstr>Disclosures</vt:lpstr>
      <vt:lpstr>Learning 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Caloh, Leng</dc:creator>
  <cp:lastModifiedBy>Luna, Jennifer</cp:lastModifiedBy>
  <cp:revision>18</cp:revision>
  <dcterms:created xsi:type="dcterms:W3CDTF">2023-01-10T01:01:24Z</dcterms:created>
  <dcterms:modified xsi:type="dcterms:W3CDTF">2025-02-13T14:15:38Z</dcterms:modified>
</cp:coreProperties>
</file>