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8"/>
    <p:restoredTop sz="96240"/>
  </p:normalViewPr>
  <p:slideViewPr>
    <p:cSldViewPr snapToGrid="0">
      <p:cViewPr varScale="1">
        <p:scale>
          <a:sx n="121" d="100"/>
          <a:sy n="121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logo, company name&#10;&#10;Description automatically generated">
            <a:extLst>
              <a:ext uri="{FF2B5EF4-FFF2-40B4-BE49-F238E27FC236}">
                <a16:creationId xmlns:a16="http://schemas.microsoft.com/office/drawing/2014/main" id="{3C4C14DA-08E5-4A7C-9BEB-592BC7F0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Google Shape;217;p37">
            <a:extLst>
              <a:ext uri="{FF2B5EF4-FFF2-40B4-BE49-F238E27FC236}">
                <a16:creationId xmlns:a16="http://schemas.microsoft.com/office/drawing/2014/main" id="{239CFC51-1290-4A5E-E27A-A9998A5449B7}"/>
              </a:ext>
            </a:extLst>
          </p:cNvPr>
          <p:cNvSpPr/>
          <p:nvPr userDrawn="1"/>
        </p:nvSpPr>
        <p:spPr>
          <a:xfrm>
            <a:off x="0" y="0"/>
            <a:ext cx="9905729" cy="6858000"/>
          </a:xfrm>
          <a:prstGeom prst="rect">
            <a:avLst/>
          </a:prstGeom>
          <a:gradFill flip="none" rotWithShape="1">
            <a:gsLst>
              <a:gs pos="97000">
                <a:schemeClr val="accent6">
                  <a:lumMod val="50000"/>
                  <a:alpha val="65365"/>
                </a:schemeClr>
              </a:gs>
              <a:gs pos="42000">
                <a:srgbClr val="1A7699">
                  <a:alpha val="66297"/>
                </a:srgbClr>
              </a:gs>
              <a:gs pos="1000">
                <a:schemeClr val="accent5">
                  <a:alpha val="28000"/>
                </a:schemeClr>
              </a:gs>
              <a:gs pos="13000">
                <a:srgbClr val="03A79D">
                  <a:alpha val="31000"/>
                </a:srgbClr>
              </a:gs>
              <a:gs pos="77000">
                <a:srgbClr val="003DA5">
                  <a:alpha val="5579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0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0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9" b="3799"/>
          <a:stretch/>
        </p:blipFill>
        <p:spPr>
          <a:xfrm>
            <a:off x="10239104" y="618990"/>
            <a:ext cx="1619792" cy="149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0" descr="A close up of a logo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2799" y="5753608"/>
            <a:ext cx="1152402" cy="900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30"/>
          <p:cNvCxnSpPr/>
          <p:nvPr/>
        </p:nvCxnSpPr>
        <p:spPr>
          <a:xfrm>
            <a:off x="10239104" y="5549900"/>
            <a:ext cx="1619792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7" name="Google Shape;107;p30"/>
          <p:cNvGrpSpPr/>
          <p:nvPr/>
        </p:nvGrpSpPr>
        <p:grpSpPr>
          <a:xfrm>
            <a:off x="515938" y="1367354"/>
            <a:ext cx="446968" cy="446968"/>
            <a:chOff x="2147205" y="2212848"/>
            <a:chExt cx="593852" cy="593852"/>
          </a:xfrm>
        </p:grpSpPr>
        <p:sp>
          <p:nvSpPr>
            <p:cNvPr id="108" name="Google Shape;108;p30"/>
            <p:cNvSpPr/>
            <p:nvPr/>
          </p:nvSpPr>
          <p:spPr>
            <a:xfrm>
              <a:off x="2390565" y="2212848"/>
              <a:ext cx="107135" cy="59385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0"/>
            <p:cNvSpPr/>
            <p:nvPr/>
          </p:nvSpPr>
          <p:spPr>
            <a:xfrm rot="5400000">
              <a:off x="2390564" y="2212848"/>
              <a:ext cx="107135" cy="59385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0" name="Google Shape;110;p30"/>
          <p:cNvCxnSpPr/>
          <p:nvPr/>
        </p:nvCxnSpPr>
        <p:spPr>
          <a:xfrm>
            <a:off x="515938" y="3861409"/>
            <a:ext cx="647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1" name="Google Shape;111;p30"/>
          <p:cNvCxnSpPr/>
          <p:nvPr/>
        </p:nvCxnSpPr>
        <p:spPr>
          <a:xfrm>
            <a:off x="4029075" y="5549900"/>
            <a:ext cx="5486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358E3-4B5A-922D-8CAC-1D54C017C6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39375" y="2697163"/>
            <a:ext cx="1619250" cy="16192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optional logo</a:t>
            </a:r>
          </a:p>
        </p:txBody>
      </p:sp>
      <p:sp>
        <p:nvSpPr>
          <p:cNvPr id="114" name="Google Shape;114;p30"/>
          <p:cNvSpPr txBox="1">
            <a:spLocks noGrp="1"/>
          </p:cNvSpPr>
          <p:nvPr>
            <p:ph type="body" idx="2"/>
          </p:nvPr>
        </p:nvSpPr>
        <p:spPr>
          <a:xfrm>
            <a:off x="536694" y="5443839"/>
            <a:ext cx="33368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body" idx="4"/>
          </p:nvPr>
        </p:nvSpPr>
        <p:spPr>
          <a:xfrm>
            <a:off x="536694" y="4770990"/>
            <a:ext cx="349238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3"/>
          </p:nvPr>
        </p:nvSpPr>
        <p:spPr>
          <a:xfrm>
            <a:off x="536694" y="4496906"/>
            <a:ext cx="349238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body" idx="1"/>
          </p:nvPr>
        </p:nvSpPr>
        <p:spPr>
          <a:xfrm>
            <a:off x="536694" y="4157450"/>
            <a:ext cx="34923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 sz="1800">
                <a:solidFill>
                  <a:srgbClr val="2FF6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ctrTitle"/>
          </p:nvPr>
        </p:nvSpPr>
        <p:spPr>
          <a:xfrm>
            <a:off x="475543" y="1958070"/>
            <a:ext cx="88970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5400" b="1" i="0">
                <a:solidFill>
                  <a:schemeClr val="lt1"/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99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 preserve="1">
  <p:cSld name="1_Closing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7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7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0">
                <a:srgbClr val="009FA6">
                  <a:alpha val="63921"/>
                </a:srgbClr>
              </a:gs>
              <a:gs pos="2000">
                <a:srgbClr val="009FA6">
                  <a:alpha val="63921"/>
                </a:srgbClr>
              </a:gs>
              <a:gs pos="100000">
                <a:srgbClr val="003DA5">
                  <a:alpha val="9294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/>
          <p:cNvSpPr/>
          <p:nvPr/>
        </p:nvSpPr>
        <p:spPr>
          <a:xfrm rot="5400000">
            <a:off x="5537202" y="203203"/>
            <a:ext cx="1117595" cy="121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37"/>
          <p:cNvGrpSpPr/>
          <p:nvPr/>
        </p:nvGrpSpPr>
        <p:grpSpPr>
          <a:xfrm>
            <a:off x="5872516" y="1367354"/>
            <a:ext cx="446968" cy="446968"/>
            <a:chOff x="2147205" y="2212848"/>
            <a:chExt cx="593852" cy="593852"/>
          </a:xfrm>
        </p:grpSpPr>
        <p:sp>
          <p:nvSpPr>
            <p:cNvPr id="220" name="Google Shape;220;p37"/>
            <p:cNvSpPr/>
            <p:nvPr/>
          </p:nvSpPr>
          <p:spPr>
            <a:xfrm>
              <a:off x="2390565" y="2212848"/>
              <a:ext cx="107135" cy="59385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 rot="5400000">
              <a:off x="2390564" y="2212848"/>
              <a:ext cx="107135" cy="59385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2" name="Google Shape;222;p37"/>
          <p:cNvCxnSpPr/>
          <p:nvPr/>
        </p:nvCxnSpPr>
        <p:spPr>
          <a:xfrm>
            <a:off x="5772150" y="3272663"/>
            <a:ext cx="647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3" name="Google Shape;223;p37"/>
          <p:cNvPicPr preferRelativeResize="0"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9070" y="5979945"/>
            <a:ext cx="691019" cy="63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 descr="A close up of a logo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467" y="5963606"/>
            <a:ext cx="858779" cy="671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37"/>
          <p:cNvCxnSpPr/>
          <p:nvPr userDrawn="1"/>
        </p:nvCxnSpPr>
        <p:spPr>
          <a:xfrm>
            <a:off x="4474555" y="5913463"/>
            <a:ext cx="0" cy="771482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37"/>
          <p:cNvCxnSpPr/>
          <p:nvPr userDrawn="1"/>
        </p:nvCxnSpPr>
        <p:spPr>
          <a:xfrm>
            <a:off x="8157158" y="5913463"/>
            <a:ext cx="0" cy="771482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37"/>
          <p:cNvSpPr txBox="1">
            <a:spLocks noGrp="1"/>
          </p:cNvSpPr>
          <p:nvPr>
            <p:ph type="ctrTitle"/>
          </p:nvPr>
        </p:nvSpPr>
        <p:spPr>
          <a:xfrm>
            <a:off x="1524000" y="195807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subTitle" idx="1"/>
          </p:nvPr>
        </p:nvSpPr>
        <p:spPr>
          <a:xfrm>
            <a:off x="1524000" y="3848592"/>
            <a:ext cx="9144000" cy="111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37"/>
          <p:cNvSpPr>
            <a:spLocks noGrp="1"/>
          </p:cNvSpPr>
          <p:nvPr>
            <p:ph type="pic" idx="2"/>
          </p:nvPr>
        </p:nvSpPr>
        <p:spPr>
          <a:xfrm>
            <a:off x="1927850" y="6039648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07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DC92-0BFA-DCAD-43B6-2A592C9C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E7A30-D662-3B08-49D2-28572F8E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430ED-8E1E-5489-62FC-00432AFB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194B5-B89F-F949-777B-0F9BA26E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3B24-02FC-EBB4-2473-EBB92EE4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8" name="Google Shape;200;p35">
            <a:extLst>
              <a:ext uri="{FF2B5EF4-FFF2-40B4-BE49-F238E27FC236}">
                <a16:creationId xmlns:a16="http://schemas.microsoft.com/office/drawing/2014/main" id="{F13FFAC1-5A44-BB96-42A4-392C08596C85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9698307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60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logo, company name&#10;&#10;Description automatically generated">
            <a:extLst>
              <a:ext uri="{FF2B5EF4-FFF2-40B4-BE49-F238E27FC236}">
                <a16:creationId xmlns:a16="http://schemas.microsoft.com/office/drawing/2014/main" id="{D14D2407-0195-E994-C7A5-A41CCD689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217;p37">
            <a:extLst>
              <a:ext uri="{FF2B5EF4-FFF2-40B4-BE49-F238E27FC236}">
                <a16:creationId xmlns:a16="http://schemas.microsoft.com/office/drawing/2014/main" id="{8B59C0A4-FC02-2BC0-815F-85DA3D060A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7000">
                <a:schemeClr val="accent6">
                  <a:lumMod val="50000"/>
                  <a:alpha val="65365"/>
                </a:schemeClr>
              </a:gs>
              <a:gs pos="42000">
                <a:srgbClr val="1A7699">
                  <a:alpha val="66297"/>
                </a:srgbClr>
              </a:gs>
              <a:gs pos="1000">
                <a:schemeClr val="accent5">
                  <a:alpha val="28000"/>
                </a:schemeClr>
              </a:gs>
              <a:gs pos="13000">
                <a:srgbClr val="03A79D">
                  <a:alpha val="31000"/>
                </a:srgbClr>
              </a:gs>
              <a:gs pos="77000">
                <a:srgbClr val="003DA5">
                  <a:alpha val="5579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107;p30">
            <a:extLst>
              <a:ext uri="{FF2B5EF4-FFF2-40B4-BE49-F238E27FC236}">
                <a16:creationId xmlns:a16="http://schemas.microsoft.com/office/drawing/2014/main" id="{CF696536-1620-34FB-CEBA-A212324A30C6}"/>
              </a:ext>
            </a:extLst>
          </p:cNvPr>
          <p:cNvGrpSpPr/>
          <p:nvPr userDrawn="1"/>
        </p:nvGrpSpPr>
        <p:grpSpPr>
          <a:xfrm>
            <a:off x="844550" y="745390"/>
            <a:ext cx="446968" cy="446968"/>
            <a:chOff x="2147205" y="2212848"/>
            <a:chExt cx="593852" cy="593852"/>
          </a:xfrm>
        </p:grpSpPr>
        <p:sp>
          <p:nvSpPr>
            <p:cNvPr id="10" name="Google Shape;108;p30">
              <a:extLst>
                <a:ext uri="{FF2B5EF4-FFF2-40B4-BE49-F238E27FC236}">
                  <a16:creationId xmlns:a16="http://schemas.microsoft.com/office/drawing/2014/main" id="{C1DB72DE-D33B-C6A3-6EAE-63A8C661685A}"/>
                </a:ext>
              </a:extLst>
            </p:cNvPr>
            <p:cNvSpPr/>
            <p:nvPr/>
          </p:nvSpPr>
          <p:spPr>
            <a:xfrm>
              <a:off x="2390565" y="2212848"/>
              <a:ext cx="107135" cy="59385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9;p30">
              <a:extLst>
                <a:ext uri="{FF2B5EF4-FFF2-40B4-BE49-F238E27FC236}">
                  <a16:creationId xmlns:a16="http://schemas.microsoft.com/office/drawing/2014/main" id="{51566EE8-53E8-2DE3-4774-52964575FC9D}"/>
                </a:ext>
              </a:extLst>
            </p:cNvPr>
            <p:cNvSpPr/>
            <p:nvPr/>
          </p:nvSpPr>
          <p:spPr>
            <a:xfrm rot="5400000">
              <a:off x="2390564" y="2212848"/>
              <a:ext cx="107135" cy="59385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9CB354-7CE4-D08E-48CA-F231D8AB2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77289"/>
            <a:ext cx="9539809" cy="83099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83504-D65B-B743-1E3C-087F5939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35274"/>
            <a:ext cx="95398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A0A05BF-9C19-07C8-A0A3-6A5C24003A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967" y="5166680"/>
            <a:ext cx="1166659" cy="11666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to add optional logo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A82D3593-5453-4AD9-EEC6-E41B30312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304" y="5182374"/>
            <a:ext cx="1460629" cy="113835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713E3CE-129F-E101-F761-8050761547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19611" y="500377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9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3994-14B6-838B-0430-52E77073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C84F2-738E-2F9A-6FE3-5C637862F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1900"/>
            <a:ext cx="5181600" cy="494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52E33-FDF6-9D18-248B-3D90E03A6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1900"/>
            <a:ext cx="5181600" cy="4945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DA04A-DEDF-CC6F-EC0A-F29DFCEF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8913D-D3B2-8A22-DE36-05FB3FAF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9D626-2399-B985-0830-C7F20B54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8" name="Google Shape;200;p35">
            <a:extLst>
              <a:ext uri="{FF2B5EF4-FFF2-40B4-BE49-F238E27FC236}">
                <a16:creationId xmlns:a16="http://schemas.microsoft.com/office/drawing/2014/main" id="{A47A4C3A-6BD2-EF51-5B4B-ADDB6A5D0E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702686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307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4CF0-7865-4940-B0C5-9C8B1A92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5234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07FA-D844-A811-1ACF-FC969B21B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44CE7-0CD9-ED1F-C70F-FCD9ADEF7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C684B-0C41-0DE5-132B-4304F427A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20DCB-9D99-79C4-AD33-06194F57F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B75DF-A4FA-1A43-E640-B177F772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DEAFB-C780-5090-6C4E-920C845F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A81F9E-679F-2728-73F7-50D628B5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11" name="Google Shape;200;p35">
            <a:extLst>
              <a:ext uri="{FF2B5EF4-FFF2-40B4-BE49-F238E27FC236}">
                <a16:creationId xmlns:a16="http://schemas.microsoft.com/office/drawing/2014/main" id="{C6A8E0C6-51C4-143C-B5AD-ABB47168A71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702686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236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4467-0BC3-5D50-5E63-7D7664E6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5D4D1-2CCE-AEC0-650E-D1F84538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7EA4B-E2E2-7024-FE11-B0E36892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91028-D85A-112A-A58F-978EADA4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7" name="Google Shape;200;p35">
            <a:extLst>
              <a:ext uri="{FF2B5EF4-FFF2-40B4-BE49-F238E27FC236}">
                <a16:creationId xmlns:a16="http://schemas.microsoft.com/office/drawing/2014/main" id="{CE45F3F3-C401-C4F8-09D8-2443518A8E0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702686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088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2B4CA-AB3B-64A4-EB87-D80936B9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0ACB3-9F90-B425-889A-19A55D15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5BC4C-9136-EBBE-A497-64AF3424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6" name="Google Shape;200;p35">
            <a:extLst>
              <a:ext uri="{FF2B5EF4-FFF2-40B4-BE49-F238E27FC236}">
                <a16:creationId xmlns:a16="http://schemas.microsoft.com/office/drawing/2014/main" id="{7D1D7AE9-0AFD-F36E-E717-684E9A3E689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702686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250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F51F8-9985-1797-E95A-64FC6D0F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6122-307D-EF1A-5D32-DBC21586B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6200"/>
            <a:ext cx="6172200" cy="4514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455A4-B940-BEF8-2B05-38BDD7007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165A-7FF3-A65F-B189-7D6F8454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6474-CFE9-0FE4-E990-AEC8CAB1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BF78A-28CA-ECFF-54AF-D3DE7D3D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8" name="Google Shape;200;p35">
            <a:extLst>
              <a:ext uri="{FF2B5EF4-FFF2-40B4-BE49-F238E27FC236}">
                <a16:creationId xmlns:a16="http://schemas.microsoft.com/office/drawing/2014/main" id="{CE5F5D24-FBFD-BFF1-FF78-8B3B79D104E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702686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552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AE44-249E-3430-002E-F5A052AA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880ED-6292-D52E-F02C-978F0D9EC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2700"/>
            <a:ext cx="6172200" cy="457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86D6B-A928-C45D-B46D-884ACA0A8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38687-BD92-9E85-AD05-F749D2DD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54B8A-DD74-2C64-C8A4-F313B867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0F8C4-F175-341D-65F8-CD0B4D2F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3F05-BC8A-F647-B79F-5255D26C3E45}" type="slidenum">
              <a:t>‹#›</a:t>
            </a:fld>
            <a:endParaRPr lang="en-US"/>
          </a:p>
        </p:txBody>
      </p:sp>
      <p:sp>
        <p:nvSpPr>
          <p:cNvPr id="8" name="Google Shape;200;p35">
            <a:extLst>
              <a:ext uri="{FF2B5EF4-FFF2-40B4-BE49-F238E27FC236}">
                <a16:creationId xmlns:a16="http://schemas.microsoft.com/office/drawing/2014/main" id="{886762DC-A27A-E670-5718-9AAAA994487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702686" y="6279356"/>
            <a:ext cx="1134793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Optional Logo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484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;p26">
            <a:extLst>
              <a:ext uri="{FF2B5EF4-FFF2-40B4-BE49-F238E27FC236}">
                <a16:creationId xmlns:a16="http://schemas.microsoft.com/office/drawing/2014/main" id="{A5DB5440-57C1-C3F4-2DF0-4C2BD8F24E0D}"/>
              </a:ext>
            </a:extLst>
          </p:cNvPr>
          <p:cNvSpPr/>
          <p:nvPr userDrawn="1"/>
        </p:nvSpPr>
        <p:spPr>
          <a:xfrm rot="5400000">
            <a:off x="11005401" y="6395575"/>
            <a:ext cx="316937" cy="316800"/>
          </a:xfrm>
          <a:prstGeom prst="ellipse">
            <a:avLst/>
          </a:prstGeom>
          <a:gradFill>
            <a:gsLst>
              <a:gs pos="0">
                <a:schemeClr val="accent1"/>
              </a:gs>
              <a:gs pos="2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6D4F9-A080-5D9D-8430-DC667487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225"/>
            <a:ext cx="9199179" cy="5232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02459-A80B-F657-2AB3-85547B8E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2262"/>
            <a:ext cx="10515600" cy="489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5034-7895-9CD3-9A12-8CBA07365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32135" y="6356350"/>
            <a:ext cx="1349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73364-7589-EC46-85AF-B7D8248FAC83}" type="datetimeFigureOut">
              <a:t>2/24/23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D08E-CE3F-9A9C-F816-6C8E566A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15180-DFA7-D40C-6709-1C9D9B419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1200" y="6356350"/>
            <a:ext cx="48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993F05-BC8A-F647-B79F-5255D26C3E4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" name="Google Shape;191;p35">
            <a:extLst>
              <a:ext uri="{FF2B5EF4-FFF2-40B4-BE49-F238E27FC236}">
                <a16:creationId xmlns:a16="http://schemas.microsoft.com/office/drawing/2014/main" id="{8DAC2697-3A60-516F-2DD4-A661687EE7C8}"/>
              </a:ext>
            </a:extLst>
          </p:cNvPr>
          <p:cNvGrpSpPr/>
          <p:nvPr userDrawn="1"/>
        </p:nvGrpSpPr>
        <p:grpSpPr>
          <a:xfrm>
            <a:off x="389391" y="243037"/>
            <a:ext cx="253094" cy="253094"/>
            <a:chOff x="2147206" y="2212848"/>
            <a:chExt cx="593852" cy="593852"/>
          </a:xfrm>
        </p:grpSpPr>
        <p:sp>
          <p:nvSpPr>
            <p:cNvPr id="8" name="Google Shape;192;p35">
              <a:extLst>
                <a:ext uri="{FF2B5EF4-FFF2-40B4-BE49-F238E27FC236}">
                  <a16:creationId xmlns:a16="http://schemas.microsoft.com/office/drawing/2014/main" id="{1C6D7D0E-AD68-69B9-8765-4864524AF140}"/>
                </a:ext>
              </a:extLst>
            </p:cNvPr>
            <p:cNvSpPr/>
            <p:nvPr/>
          </p:nvSpPr>
          <p:spPr>
            <a:xfrm>
              <a:off x="2395434" y="2212848"/>
              <a:ext cx="97396" cy="5938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2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93;p35">
              <a:extLst>
                <a:ext uri="{FF2B5EF4-FFF2-40B4-BE49-F238E27FC236}">
                  <a16:creationId xmlns:a16="http://schemas.microsoft.com/office/drawing/2014/main" id="{6352EE1E-7978-B110-CEA3-F576E2B9C8ED}"/>
                </a:ext>
              </a:extLst>
            </p:cNvPr>
            <p:cNvSpPr/>
            <p:nvPr/>
          </p:nvSpPr>
          <p:spPr>
            <a:xfrm rot="5400000">
              <a:off x="2395434" y="2212848"/>
              <a:ext cx="97396" cy="5938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200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4CF134AB-8690-F577-1246-B02986C15B2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63" y="6331452"/>
            <a:ext cx="1521372" cy="414920"/>
          </a:xfrm>
          <a:prstGeom prst="rect">
            <a:avLst/>
          </a:prstGeom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DC181C8-A771-9BB4-5109-B09375BDC8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421" y="358207"/>
            <a:ext cx="846379" cy="8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kern="1200">
          <a:solidFill>
            <a:schemeClr val="accent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338826-CC67-82A9-9CCE-25502C83BB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53BC9C-7089-2B92-532A-98B5399D223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1E012D-9E68-5F07-920F-312EA4A965C9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B7FE80-3E6F-2389-9D61-BF10380DAB1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3D75A7-7031-2415-3DA5-B6CD07424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45100B-5BBB-EAAE-57D1-4E938478D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0C9856-1064-2848-9EDF-ABEAC58A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Copying Your Slides into the Frontiers Template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B8441A-8FD0-9B43-ACA3-0EE8BBFD8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262"/>
            <a:ext cx="6655904" cy="48947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Open your existing slide deck. Select the thumbnail of all the slides from the old file, and hit Copy.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In the new file, click the dropdown triangle on the </a:t>
            </a:r>
            <a:r>
              <a:rPr lang="en-US" b="1" dirty="0"/>
              <a:t>Paste</a:t>
            </a:r>
            <a:r>
              <a:rPr lang="en-US" dirty="0"/>
              <a:t> icon in the Home toolbar/ribbon, and select </a:t>
            </a:r>
            <a:r>
              <a:rPr lang="en-US" b="1" dirty="0">
                <a:highlight>
                  <a:srgbClr val="FFFF00"/>
                </a:highlight>
              </a:rPr>
              <a:t>“Use Destination Theme.”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24B1B-6230-EB46-9B97-4EDC6818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Roboto" panose="02000000000000000000" pitchFamily="2" charset="0"/>
              </a:rPr>
              <a:t>Slide LAYOUT: “Title, Content”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37C4B-799B-6D42-B151-132A1B45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CE772-C683-A646-B7C2-EAD467C903DE}" type="slidenum">
              <a:rPr lang="en-US"/>
              <a:pPr/>
              <a:t>2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61E65-811D-6C25-1B51-29CF062EC54F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F8876-1E7C-1448-94F5-B0580E806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2663" y="1389737"/>
            <a:ext cx="2593672" cy="2765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BD040E-25E5-A145-8CE9-20ECB4F36C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475" y="2876011"/>
            <a:ext cx="2417563" cy="2765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CC8C1-27E1-05C2-D088-4FF872E3B9FF}"/>
              </a:ext>
            </a:extLst>
          </p:cNvPr>
          <p:cNvSpPr txBox="1"/>
          <p:nvPr/>
        </p:nvSpPr>
        <p:spPr>
          <a:xfrm>
            <a:off x="7494104" y="-1729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694A-7970-7671-B02B-624A0549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225"/>
            <a:ext cx="9199179" cy="470898"/>
          </a:xfrm>
        </p:spPr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165A1-8C64-70C6-701A-1C024EA80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AB68C9-E728-90F6-15D9-98E1C6B98448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386039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EB42-4373-2F8F-EEA0-096F33D1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225"/>
            <a:ext cx="9199179" cy="470898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A263A-6227-A2E8-0228-046CCC7DE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6105C-EFE5-9F91-DC57-C8266E942632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219858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A98B-161D-0A6B-F94E-E1C6578B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1B8C-6612-6ECA-7E8E-4D9F80390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FB48C-7345-BCFF-FCAE-CCC134FBC2C8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98516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Frontiers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A7699"/>
      </a:accent1>
      <a:accent2>
        <a:srgbClr val="003DA5"/>
      </a:accent2>
      <a:accent3>
        <a:srgbClr val="4FC0E8"/>
      </a:accent3>
      <a:accent4>
        <a:srgbClr val="FFD100"/>
      </a:accent4>
      <a:accent5>
        <a:srgbClr val="45D7DD"/>
      </a:accent5>
      <a:accent6>
        <a:srgbClr val="8E258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68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Roboto</vt:lpstr>
      <vt:lpstr>Office Theme 2013 - 2022</vt:lpstr>
      <vt:lpstr>PowerPoint Presentation</vt:lpstr>
      <vt:lpstr>Copying Your Slides into the Frontiers Template</vt:lpstr>
      <vt:lpstr>Disclosures</vt:lpstr>
      <vt:lpstr>Learning 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Caloh, Leng</dc:creator>
  <cp:lastModifiedBy>Caloh, Leng</cp:lastModifiedBy>
  <cp:revision>17</cp:revision>
  <dcterms:created xsi:type="dcterms:W3CDTF">2023-01-10T01:01:24Z</dcterms:created>
  <dcterms:modified xsi:type="dcterms:W3CDTF">2023-02-24T19:24:48Z</dcterms:modified>
</cp:coreProperties>
</file>